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64" r:id="rId4"/>
    <p:sldId id="269" r:id="rId5"/>
    <p:sldId id="260" r:id="rId6"/>
    <p:sldId id="259" r:id="rId7"/>
    <p:sldId id="258" r:id="rId8"/>
    <p:sldId id="261" r:id="rId9"/>
    <p:sldId id="271" r:id="rId10"/>
    <p:sldId id="262" r:id="rId11"/>
    <p:sldId id="263" r:id="rId12"/>
    <p:sldId id="265" r:id="rId13"/>
    <p:sldId id="267" r:id="rId14"/>
    <p:sldId id="268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5DF55-5319-4085-BB9A-12179E67666F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EC912-B56E-4A3A-A94C-D6A44A09C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717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5DF55-5319-4085-BB9A-12179E67666F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EC912-B56E-4A3A-A94C-D6A44A09C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532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5DF55-5319-4085-BB9A-12179E67666F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EC912-B56E-4A3A-A94C-D6A44A09C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134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5DF55-5319-4085-BB9A-12179E67666F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EC912-B56E-4A3A-A94C-D6A44A09C527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42318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5DF55-5319-4085-BB9A-12179E67666F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EC912-B56E-4A3A-A94C-D6A44A09C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377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5DF55-5319-4085-BB9A-12179E67666F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EC912-B56E-4A3A-A94C-D6A44A09C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128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5DF55-5319-4085-BB9A-12179E67666F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EC912-B56E-4A3A-A94C-D6A44A09C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151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5DF55-5319-4085-BB9A-12179E67666F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EC912-B56E-4A3A-A94C-D6A44A09C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200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5DF55-5319-4085-BB9A-12179E67666F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EC912-B56E-4A3A-A94C-D6A44A09C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994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5DF55-5319-4085-BB9A-12179E67666F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EC912-B56E-4A3A-A94C-D6A44A09C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725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5DF55-5319-4085-BB9A-12179E67666F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EC912-B56E-4A3A-A94C-D6A44A09C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057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5DF55-5319-4085-BB9A-12179E67666F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EC912-B56E-4A3A-A94C-D6A44A09C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0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5DF55-5319-4085-BB9A-12179E67666F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EC912-B56E-4A3A-A94C-D6A44A09C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228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5DF55-5319-4085-BB9A-12179E67666F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EC912-B56E-4A3A-A94C-D6A44A09C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278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5DF55-5319-4085-BB9A-12179E67666F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EC912-B56E-4A3A-A94C-D6A44A09C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14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5DF55-5319-4085-BB9A-12179E67666F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EC912-B56E-4A3A-A94C-D6A44A09C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149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5DF55-5319-4085-BB9A-12179E67666F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EC912-B56E-4A3A-A94C-D6A44A09C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152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445DF55-5319-4085-BB9A-12179E67666F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EC912-B56E-4A3A-A94C-D6A44A09C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6629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О родной земле на коми языке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Туискерес </a:t>
            </a:r>
            <a:r>
              <a:rPr lang="ru-RU" b="1" dirty="0" smtClean="0">
                <a:solidFill>
                  <a:srgbClr val="0070C0"/>
                </a:solidFill>
              </a:rPr>
              <a:t>2018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83391" y="491319"/>
            <a:ext cx="6919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МБУ «</a:t>
            </a:r>
            <a:r>
              <a:rPr lang="ru-RU" b="1" dirty="0" err="1" smtClean="0">
                <a:solidFill>
                  <a:srgbClr val="0070C0"/>
                </a:solidFill>
              </a:rPr>
              <a:t>Усть-Вымская</a:t>
            </a:r>
            <a:r>
              <a:rPr lang="ru-RU" b="1" dirty="0" smtClean="0">
                <a:solidFill>
                  <a:srgbClr val="0070C0"/>
                </a:solidFill>
              </a:rPr>
              <a:t> МЦБС</a:t>
            </a:r>
          </a:p>
          <a:p>
            <a:pPr algn="ctr"/>
            <a:r>
              <a:rPr lang="ru-RU" b="1" dirty="0" err="1" smtClean="0">
                <a:solidFill>
                  <a:srgbClr val="0070C0"/>
                </a:solidFill>
              </a:rPr>
              <a:t>Туискересская</a:t>
            </a:r>
            <a:r>
              <a:rPr lang="ru-RU" b="1" dirty="0" smtClean="0">
                <a:solidFill>
                  <a:srgbClr val="0070C0"/>
                </a:solidFill>
              </a:rPr>
              <a:t> библиотека-филиал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563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198" y="313059"/>
            <a:ext cx="8272989" cy="46760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84729" y="5131559"/>
            <a:ext cx="87072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Пырысь-пыр</a:t>
            </a:r>
            <a:r>
              <a:rPr lang="ru-RU" sz="24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и </a:t>
            </a:r>
            <a:r>
              <a:rPr lang="ru-RU" sz="24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сюяс</a:t>
            </a:r>
            <a:r>
              <a:rPr lang="ru-RU" sz="24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табт</a:t>
            </a:r>
            <a:r>
              <a:rPr lang="en-US" sz="24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ö</a:t>
            </a:r>
            <a:r>
              <a:rPr lang="ru-RU" sz="24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,</a:t>
            </a:r>
          </a:p>
          <a:p>
            <a:r>
              <a:rPr lang="ru-RU" sz="24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Сэсся</a:t>
            </a:r>
            <a:r>
              <a:rPr lang="ru-RU" sz="24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нуны</a:t>
            </a:r>
            <a:r>
              <a:rPr lang="ru-RU" sz="24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кутас </a:t>
            </a:r>
            <a:r>
              <a:rPr lang="ru-RU" sz="24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лёкысь</a:t>
            </a:r>
            <a:r>
              <a:rPr lang="ru-RU" sz="24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.</a:t>
            </a:r>
          </a:p>
          <a:p>
            <a:r>
              <a:rPr lang="ru-RU" sz="24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Ор</a:t>
            </a:r>
            <a:r>
              <a:rPr lang="en-US" sz="24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ö</a:t>
            </a:r>
            <a:r>
              <a:rPr lang="ru-RU" sz="24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дас</a:t>
            </a:r>
            <a:r>
              <a:rPr lang="ru-RU" sz="24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на – ш</a:t>
            </a:r>
            <a:r>
              <a:rPr lang="en-US" sz="24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ö</a:t>
            </a:r>
            <a:r>
              <a:rPr lang="ru-RU" sz="24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ртыд</a:t>
            </a:r>
            <a:r>
              <a:rPr lang="ru-RU" sz="24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слаб к</a:t>
            </a:r>
            <a:r>
              <a:rPr lang="en-US" sz="24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ö</a:t>
            </a:r>
            <a:r>
              <a:rPr lang="ru-RU" sz="24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,</a:t>
            </a:r>
          </a:p>
          <a:p>
            <a:r>
              <a:rPr lang="ru-RU" sz="24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Тай</a:t>
            </a:r>
            <a:r>
              <a:rPr lang="en-US" sz="24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ö</a:t>
            </a:r>
            <a:r>
              <a:rPr lang="ru-RU" sz="24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визя</a:t>
            </a:r>
            <a:r>
              <a:rPr lang="ru-RU" sz="24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мышка…</a:t>
            </a:r>
            <a:endParaRPr lang="ru-RU" sz="24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215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138092"/>
              </p:ext>
            </p:extLst>
          </p:nvPr>
        </p:nvGraphicFramePr>
        <p:xfrm>
          <a:off x="1471803" y="1220125"/>
          <a:ext cx="8839200" cy="5531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/>
                <a:gridCol w="1066800"/>
                <a:gridCol w="4648200"/>
                <a:gridCol w="1676400"/>
              </a:tblGrid>
              <a:tr h="376238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Мортл</a:t>
                      </a:r>
                      <a:r>
                        <a:rPr lang="en-US" dirty="0" smtClean="0"/>
                        <a:t>ö</a:t>
                      </a:r>
                      <a:r>
                        <a:rPr lang="ru-RU" dirty="0" smtClean="0"/>
                        <a:t>н вес,</a:t>
                      </a:r>
                    </a:p>
                    <a:p>
                      <a:pPr algn="ctr"/>
                      <a:r>
                        <a:rPr lang="ru-RU" dirty="0" smtClean="0"/>
                        <a:t> кг</a:t>
                      </a:r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Ва</a:t>
                      </a:r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2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Кымын</a:t>
                      </a:r>
                      <a:r>
                        <a:rPr lang="ru-RU" baseline="0" dirty="0" smtClean="0"/>
                        <a:t> литра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Кымын</a:t>
                      </a:r>
                      <a:r>
                        <a:rPr lang="ru-RU" dirty="0" smtClean="0"/>
                        <a:t> ведра, чайник да чашка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Кымын</a:t>
                      </a:r>
                      <a:r>
                        <a:rPr lang="ru-RU" baseline="0" dirty="0" smtClean="0"/>
                        <a:t> чашка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20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14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56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752475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25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17,5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70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752475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30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21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84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752475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35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24.,5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98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752475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40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28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112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752475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45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31,5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126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025" y="3045189"/>
            <a:ext cx="469433" cy="6767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4491" y="3045189"/>
            <a:ext cx="469433" cy="6767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002" y="3807108"/>
            <a:ext cx="469433" cy="6767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4492" y="3781567"/>
            <a:ext cx="469433" cy="6767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925" y="4531021"/>
            <a:ext cx="469433" cy="6767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592" y="4537278"/>
            <a:ext cx="469433" cy="6767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025" y="5220250"/>
            <a:ext cx="469433" cy="6767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592" y="5232764"/>
            <a:ext cx="469433" cy="6767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459" y="5952122"/>
            <a:ext cx="469433" cy="67671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026" y="5952123"/>
            <a:ext cx="469433" cy="67671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593" y="5952123"/>
            <a:ext cx="469433" cy="67671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592" y="2203375"/>
            <a:ext cx="469433" cy="67671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757" y="3301244"/>
            <a:ext cx="451143" cy="42066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749" y="2480752"/>
            <a:ext cx="451143" cy="42066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722" y="3301244"/>
            <a:ext cx="451143" cy="42066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879" y="4812104"/>
            <a:ext cx="451143" cy="42066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085" y="5488819"/>
            <a:ext cx="451143" cy="42066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880" y="5476305"/>
            <a:ext cx="451143" cy="42066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741" y="3327674"/>
            <a:ext cx="323116" cy="32311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9813" y="3300424"/>
            <a:ext cx="323116" cy="32311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912" y="3300424"/>
            <a:ext cx="323116" cy="32311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3090" y="6314850"/>
            <a:ext cx="323116" cy="32311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1532" y="6312726"/>
            <a:ext cx="323116" cy="32311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413" y="6314225"/>
            <a:ext cx="323116" cy="32311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0188" y="6276415"/>
            <a:ext cx="323116" cy="32311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2511" y="6314225"/>
            <a:ext cx="323116" cy="32311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884" y="6314261"/>
            <a:ext cx="323116" cy="323116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798" y="2578060"/>
            <a:ext cx="323116" cy="32311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4442" y="2581886"/>
            <a:ext cx="323116" cy="32311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9113" y="2581886"/>
            <a:ext cx="323116" cy="32311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212" y="2556974"/>
            <a:ext cx="323116" cy="323116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832" y="4937214"/>
            <a:ext cx="323116" cy="32311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437" y="4933009"/>
            <a:ext cx="323116" cy="32311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159" y="4909648"/>
            <a:ext cx="323116" cy="323116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792" y="4912351"/>
            <a:ext cx="323116" cy="32311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9116" y="4177970"/>
            <a:ext cx="323116" cy="323116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177970"/>
            <a:ext cx="323116" cy="323116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0199" y="4181842"/>
            <a:ext cx="323116" cy="323116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3766" y="4181842"/>
            <a:ext cx="323116" cy="323116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8726" y="3315666"/>
            <a:ext cx="323116" cy="323116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5638" y="3315666"/>
            <a:ext cx="323116" cy="32311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1765" y="3315666"/>
            <a:ext cx="323116" cy="323116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602" y="4909648"/>
            <a:ext cx="323116" cy="323116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574" y="4933009"/>
            <a:ext cx="323116" cy="32311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8611" y="5633472"/>
            <a:ext cx="323116" cy="323116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5638" y="5622698"/>
            <a:ext cx="323116" cy="323116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6940" y="5637510"/>
            <a:ext cx="323116" cy="323116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3014" y="5642290"/>
            <a:ext cx="323116" cy="323116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518" y="5642290"/>
            <a:ext cx="323116" cy="323116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876" y="5622698"/>
            <a:ext cx="323116" cy="32311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356" y="5622698"/>
            <a:ext cx="323116" cy="323116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9908" y="5637510"/>
            <a:ext cx="323116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9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91" y="313759"/>
            <a:ext cx="6063753" cy="341207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793" y="2768829"/>
            <a:ext cx="5151566" cy="38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01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3" r="3717"/>
          <a:stretch/>
        </p:blipFill>
        <p:spPr>
          <a:xfrm>
            <a:off x="5117910" y="2177083"/>
            <a:ext cx="2988861" cy="3539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93" y="1747384"/>
            <a:ext cx="2756847" cy="3739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8" t="5251" r="3668" b="2180"/>
          <a:stretch/>
        </p:blipFill>
        <p:spPr>
          <a:xfrm>
            <a:off x="9583664" y="1747385"/>
            <a:ext cx="2273090" cy="3466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55093" y="5977719"/>
            <a:ext cx="2756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F0"/>
                </a:solidFill>
              </a:rPr>
              <a:t>А.К. </a:t>
            </a:r>
            <a:r>
              <a:rPr lang="ru-RU" sz="2000" b="1" dirty="0" err="1" smtClean="0">
                <a:solidFill>
                  <a:srgbClr val="00B0F0"/>
                </a:solidFill>
              </a:rPr>
              <a:t>Ларев</a:t>
            </a:r>
            <a:endParaRPr lang="ru-RU" sz="2000" b="1" dirty="0">
              <a:solidFill>
                <a:srgbClr val="00B0F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0048" y="5936776"/>
            <a:ext cx="2906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F0"/>
                </a:solidFill>
              </a:rPr>
              <a:t>Е.В. Козлова</a:t>
            </a:r>
            <a:endParaRPr lang="ru-RU" sz="2000" b="1" dirty="0"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85194" y="5486400"/>
            <a:ext cx="2156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F0"/>
                </a:solidFill>
              </a:rPr>
              <a:t>Н.А. Щукин</a:t>
            </a:r>
            <a:endParaRPr lang="ru-RU" sz="2000" b="1" dirty="0">
              <a:solidFill>
                <a:srgbClr val="00B0F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76897" y="764275"/>
            <a:ext cx="763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F0"/>
                </a:solidFill>
              </a:rPr>
              <a:t>Наши земляки</a:t>
            </a:r>
            <a:endParaRPr lang="ru-RU" sz="2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916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64" y="436727"/>
            <a:ext cx="4419076" cy="60186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687403" y="1405719"/>
            <a:ext cx="4599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B0F0"/>
                </a:solidFill>
              </a:rPr>
              <a:t>Письмо Н.А. Щукина </a:t>
            </a:r>
            <a:r>
              <a:rPr lang="ru-RU" sz="2400" b="1" dirty="0" err="1" smtClean="0">
                <a:solidFill>
                  <a:srgbClr val="00B0F0"/>
                </a:solidFill>
              </a:rPr>
              <a:t>туискересским</a:t>
            </a:r>
            <a:r>
              <a:rPr lang="ru-RU" sz="2400" b="1" dirty="0" smtClean="0">
                <a:solidFill>
                  <a:srgbClr val="00B0F0"/>
                </a:solidFill>
              </a:rPr>
              <a:t> школьникам</a:t>
            </a:r>
            <a:endParaRPr lang="ru-RU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710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6848" y="1705970"/>
            <a:ext cx="80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B0F0"/>
                </a:solidFill>
              </a:rPr>
              <a:t>Спасибо за внимание!</a:t>
            </a:r>
            <a:endParaRPr lang="ru-RU" sz="4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774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51560" y="811798"/>
            <a:ext cx="940308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err="1" smtClean="0">
                <a:solidFill>
                  <a:schemeClr val="accent4">
                    <a:lumMod val="75000"/>
                  </a:schemeClr>
                </a:solidFill>
              </a:rPr>
              <a:t>Зарни</a:t>
            </a: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4000" b="1" dirty="0" err="1" smtClean="0">
                <a:solidFill>
                  <a:schemeClr val="accent4">
                    <a:lumMod val="75000"/>
                  </a:schemeClr>
                </a:solidFill>
              </a:rPr>
              <a:t>бордъяса</a:t>
            </a: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</a:rPr>
              <a:t>,</a:t>
            </a:r>
          </a:p>
          <a:p>
            <a:r>
              <a:rPr lang="ru-RU" sz="4000" b="1" dirty="0" err="1" smtClean="0">
                <a:solidFill>
                  <a:schemeClr val="accent4">
                    <a:lumMod val="75000"/>
                  </a:schemeClr>
                </a:solidFill>
              </a:rPr>
              <a:t>Медся</a:t>
            </a: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</a:rPr>
              <a:t> мыла, </a:t>
            </a:r>
          </a:p>
          <a:p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</a:rPr>
              <a:t>Чужан </a:t>
            </a:r>
            <a:r>
              <a:rPr lang="ru-RU" sz="4000" b="1" dirty="0" err="1" smtClean="0">
                <a:solidFill>
                  <a:schemeClr val="accent4">
                    <a:lumMod val="75000"/>
                  </a:schemeClr>
                </a:solidFill>
              </a:rPr>
              <a:t>кыв</a:t>
            </a: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</a:rPr>
              <a:t> - менам </a:t>
            </a:r>
            <a:r>
              <a:rPr lang="ru-RU" sz="4000" b="1" dirty="0" err="1" smtClean="0">
                <a:solidFill>
                  <a:schemeClr val="accent4">
                    <a:lumMod val="75000"/>
                  </a:schemeClr>
                </a:solidFill>
              </a:rPr>
              <a:t>ол</a:t>
            </a:r>
            <a:r>
              <a:rPr lang="en-US" sz="4000" b="1" dirty="0" smtClean="0">
                <a:solidFill>
                  <a:schemeClr val="accent4">
                    <a:lumMod val="75000"/>
                  </a:schemeClr>
                </a:solidFill>
              </a:rPr>
              <a:t>ö</a:t>
            </a: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</a:rPr>
              <a:t>м да в</a:t>
            </a:r>
            <a:r>
              <a:rPr lang="en-US" sz="4000" b="1" dirty="0" smtClean="0">
                <a:solidFill>
                  <a:schemeClr val="accent4">
                    <a:lumMod val="75000"/>
                  </a:schemeClr>
                </a:solidFill>
              </a:rPr>
              <a:t>ö</a:t>
            </a: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</a:rPr>
              <a:t>т.</a:t>
            </a:r>
          </a:p>
          <a:p>
            <a:r>
              <a:rPr lang="ru-RU" sz="4000" b="1" dirty="0" err="1" smtClean="0">
                <a:solidFill>
                  <a:schemeClr val="accent4">
                    <a:lumMod val="75000"/>
                  </a:schemeClr>
                </a:solidFill>
              </a:rPr>
              <a:t>Позь</a:t>
            </a:r>
            <a:r>
              <a:rPr lang="en-US" sz="4000" b="1" dirty="0" smtClean="0">
                <a:solidFill>
                  <a:schemeClr val="accent4">
                    <a:lumMod val="75000"/>
                  </a:schemeClr>
                </a:solidFill>
              </a:rPr>
              <a:t>ö </a:t>
            </a:r>
            <a:r>
              <a:rPr lang="ru-RU" sz="4000" b="1" dirty="0" err="1" smtClean="0">
                <a:solidFill>
                  <a:schemeClr val="accent4">
                    <a:lumMod val="75000"/>
                  </a:schemeClr>
                </a:solidFill>
              </a:rPr>
              <a:t>сёрнитны</a:t>
            </a: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</a:rPr>
              <a:t>Люб</a:t>
            </a:r>
            <a:r>
              <a:rPr lang="en-US" sz="4000" b="1" dirty="0" smtClean="0">
                <a:solidFill>
                  <a:schemeClr val="accent4">
                    <a:lumMod val="75000"/>
                  </a:schemeClr>
                </a:solidFill>
              </a:rPr>
              <a:t>ö</a:t>
            </a: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</a:rPr>
              <a:t>й </a:t>
            </a:r>
            <a:r>
              <a:rPr lang="ru-RU" sz="4000" b="1" dirty="0" err="1" smtClean="0">
                <a:solidFill>
                  <a:schemeClr val="accent4">
                    <a:lumMod val="75000"/>
                  </a:schemeClr>
                </a:solidFill>
              </a:rPr>
              <a:t>кыл</a:t>
            </a:r>
            <a:r>
              <a:rPr lang="en-US" sz="4000" b="1" dirty="0" smtClean="0">
                <a:solidFill>
                  <a:schemeClr val="accent4">
                    <a:lumMod val="75000"/>
                  </a:schemeClr>
                </a:solidFill>
              </a:rPr>
              <a:t>ö</a:t>
            </a: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</a:rPr>
              <a:t>н,</a:t>
            </a:r>
          </a:p>
          <a:p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</a:rPr>
              <a:t>С</a:t>
            </a:r>
            <a:r>
              <a:rPr lang="en-US" sz="4000" b="1" dirty="0" smtClean="0">
                <a:solidFill>
                  <a:schemeClr val="accent4">
                    <a:lumMod val="75000"/>
                  </a:schemeClr>
                </a:solidFill>
              </a:rPr>
              <a:t>ö</a:t>
            </a:r>
            <a:r>
              <a:rPr lang="ru-RU" sz="4000" b="1" dirty="0" err="1" smtClean="0">
                <a:solidFill>
                  <a:schemeClr val="accent4">
                    <a:lumMod val="75000"/>
                  </a:schemeClr>
                </a:solidFill>
              </a:rPr>
              <a:t>мын</a:t>
            </a: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000" b="1" dirty="0" smtClean="0">
                <a:solidFill>
                  <a:schemeClr val="accent4">
                    <a:lumMod val="75000"/>
                  </a:schemeClr>
                </a:solidFill>
              </a:rPr>
              <a:t>ö</a:t>
            </a:r>
            <a:r>
              <a:rPr lang="ru-RU" sz="4000" b="1" dirty="0" err="1" smtClean="0">
                <a:solidFill>
                  <a:schemeClr val="accent4">
                    <a:lumMod val="75000"/>
                  </a:schemeClr>
                </a:solidFill>
              </a:rPr>
              <a:t>тдортны</a:t>
            </a: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4000" b="1" dirty="0" err="1" smtClean="0">
                <a:solidFill>
                  <a:schemeClr val="accent4">
                    <a:lumMod val="75000"/>
                  </a:schemeClr>
                </a:solidFill>
              </a:rPr>
              <a:t>ассьым</a:t>
            </a: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r>
              <a:rPr lang="ru-RU" sz="4000" b="1" dirty="0" err="1" smtClean="0">
                <a:solidFill>
                  <a:schemeClr val="accent4">
                    <a:lumMod val="75000"/>
                  </a:schemeClr>
                </a:solidFill>
              </a:rPr>
              <a:t>Ог</a:t>
            </a: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</a:rPr>
              <a:t> м</a:t>
            </a:r>
            <a:r>
              <a:rPr lang="en-US" sz="4000" b="1" dirty="0" smtClean="0">
                <a:solidFill>
                  <a:schemeClr val="accent4">
                    <a:lumMod val="75000"/>
                  </a:schemeClr>
                </a:solidFill>
              </a:rPr>
              <a:t>ö</a:t>
            </a: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</a:rPr>
              <a:t>д. </a:t>
            </a:r>
          </a:p>
          <a:p>
            <a:pPr algn="r"/>
            <a:r>
              <a:rPr lang="ru-RU" sz="3600" b="1" i="1" dirty="0" smtClean="0">
                <a:solidFill>
                  <a:schemeClr val="accent4">
                    <a:lumMod val="75000"/>
                  </a:schemeClr>
                </a:solidFill>
              </a:rPr>
              <a:t>В. Тимин</a:t>
            </a:r>
            <a:endParaRPr lang="ru-RU" sz="3200" b="1" i="1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877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42147" y="1612778"/>
            <a:ext cx="9404723" cy="1400530"/>
          </a:xfrm>
        </p:spPr>
        <p:txBody>
          <a:bodyPr/>
          <a:lstStyle/>
          <a:p>
            <a:r>
              <a:rPr lang="ru-RU" sz="66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«В</a:t>
            </a:r>
            <a:r>
              <a:rPr lang="en-US" sz="66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ö</a:t>
            </a:r>
            <a:r>
              <a:rPr lang="ru-RU" sz="66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рын</a:t>
            </a:r>
            <a:r>
              <a:rPr lang="ru-RU" sz="66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66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ветл</a:t>
            </a:r>
            <a:r>
              <a:rPr lang="en-US" sz="66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ö</a:t>
            </a:r>
            <a:r>
              <a:rPr lang="ru-RU" sz="66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66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ош</a:t>
            </a:r>
            <a:r>
              <a:rPr lang="ru-RU" sz="66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»</a:t>
            </a:r>
            <a:endParaRPr lang="ru-RU" sz="66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4209" y="3013308"/>
            <a:ext cx="7287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(В лесу бродит медведь)</a:t>
            </a:r>
            <a:endParaRPr lang="ru-RU" sz="4000" b="1" i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140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37" y="532263"/>
            <a:ext cx="7624948" cy="5711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8284191" y="2142699"/>
            <a:ext cx="3507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B0F0"/>
                </a:solidFill>
              </a:rPr>
              <a:t>Чьи это следы?</a:t>
            </a:r>
            <a:endParaRPr lang="ru-RU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680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99" y="655094"/>
            <a:ext cx="4064226" cy="5873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6250675" y="2047164"/>
            <a:ext cx="5322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B0F0"/>
                </a:solidFill>
              </a:rPr>
              <a:t>Юный следопыт Алена </a:t>
            </a:r>
            <a:r>
              <a:rPr lang="ru-RU" sz="2400" b="1" dirty="0" err="1" smtClean="0">
                <a:solidFill>
                  <a:srgbClr val="00B0F0"/>
                </a:solidFill>
              </a:rPr>
              <a:t>Блинова</a:t>
            </a:r>
            <a:endParaRPr lang="ru-RU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670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730" y="274320"/>
            <a:ext cx="4846320" cy="64617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1319" y="1282890"/>
            <a:ext cx="4790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Сообщение о большой панде делает Семен Туркин</a:t>
            </a:r>
            <a:endParaRPr lang="ru-RU" sz="24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480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" y="243840"/>
            <a:ext cx="8519160" cy="63893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15400" y="1508760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«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Ошк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ö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д й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ö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кт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ö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м»</a:t>
            </a:r>
          </a:p>
          <a:p>
            <a:pPr algn="ctr"/>
            <a:r>
              <a:rPr lang="ru-RU" sz="2400" b="1" i="1" dirty="0" smtClean="0">
                <a:solidFill>
                  <a:schemeClr val="accent4">
                    <a:lumMod val="75000"/>
                  </a:schemeClr>
                </a:solidFill>
              </a:rPr>
              <a:t>(Танцы с медведем)</a:t>
            </a:r>
            <a:endParaRPr lang="ru-RU" sz="2000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444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8374" y="1612777"/>
            <a:ext cx="9404723" cy="1400530"/>
          </a:xfrm>
        </p:spPr>
        <p:txBody>
          <a:bodyPr/>
          <a:lstStyle/>
          <a:p>
            <a:pPr algn="ctr"/>
            <a:r>
              <a:rPr lang="ru-RU" sz="66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«С</a:t>
            </a:r>
            <a:r>
              <a:rPr lang="en-US" sz="66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ö</a:t>
            </a:r>
            <a:r>
              <a:rPr lang="ru-RU" sz="66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ст</a:t>
            </a:r>
            <a:r>
              <a:rPr lang="en-US" sz="66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ö</a:t>
            </a:r>
            <a:r>
              <a:rPr lang="ru-RU" sz="66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м </a:t>
            </a:r>
            <a:r>
              <a:rPr lang="ru-RU" sz="66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ва</a:t>
            </a:r>
            <a:r>
              <a:rPr lang="ru-RU" sz="66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»</a:t>
            </a:r>
            <a:br>
              <a:rPr lang="ru-RU" sz="66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ru-RU" sz="4400" b="1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(Чистая вода)</a:t>
            </a:r>
            <a:r>
              <a:rPr lang="ru-RU" sz="6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/>
            </a:r>
            <a:br>
              <a:rPr lang="ru-RU" sz="6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ru-RU" sz="66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/>
            </a:r>
            <a:br>
              <a:rPr lang="ru-RU" sz="66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endParaRPr lang="ru-RU" sz="66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170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54" y="201303"/>
            <a:ext cx="8493457" cy="63700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11989" y="2060812"/>
            <a:ext cx="3280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B0F0"/>
                </a:solidFill>
              </a:rPr>
              <a:t>Возле ручья </a:t>
            </a:r>
            <a:r>
              <a:rPr lang="ru-RU" sz="2400" b="1" dirty="0" err="1" smtClean="0">
                <a:solidFill>
                  <a:srgbClr val="00B0F0"/>
                </a:solidFill>
              </a:rPr>
              <a:t>Кирика</a:t>
            </a:r>
            <a:r>
              <a:rPr lang="ru-RU" sz="2400" b="1" dirty="0" smtClean="0">
                <a:solidFill>
                  <a:srgbClr val="00B0F0"/>
                </a:solidFill>
              </a:rPr>
              <a:t> и </a:t>
            </a:r>
            <a:r>
              <a:rPr lang="ru-RU" sz="2400" b="1" dirty="0" err="1" smtClean="0">
                <a:solidFill>
                  <a:srgbClr val="00B0F0"/>
                </a:solidFill>
              </a:rPr>
              <a:t>Иулитты</a:t>
            </a:r>
            <a:endParaRPr lang="ru-RU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056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202</TotalTime>
  <Words>200</Words>
  <Application>Microsoft Office PowerPoint</Application>
  <PresentationFormat>Широкоэкранный</PresentationFormat>
  <Paragraphs>56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Century Gothic</vt:lpstr>
      <vt:lpstr>Wingdings 3</vt:lpstr>
      <vt:lpstr>Ион</vt:lpstr>
      <vt:lpstr>О родной земле на коми языке</vt:lpstr>
      <vt:lpstr>Презентация PowerPoint</vt:lpstr>
      <vt:lpstr>«Вöрын ветлö ош»</vt:lpstr>
      <vt:lpstr>Презентация PowerPoint</vt:lpstr>
      <vt:lpstr>Презентация PowerPoint</vt:lpstr>
      <vt:lpstr>Презентация PowerPoint</vt:lpstr>
      <vt:lpstr>Презентация PowerPoint</vt:lpstr>
      <vt:lpstr>«Сöстöм ва» (Чистая вода)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родной земле на коми языке</dc:title>
  <dc:creator>500</dc:creator>
  <cp:lastModifiedBy>500</cp:lastModifiedBy>
  <cp:revision>17</cp:revision>
  <dcterms:created xsi:type="dcterms:W3CDTF">2018-05-03T09:51:05Z</dcterms:created>
  <dcterms:modified xsi:type="dcterms:W3CDTF">2018-05-22T10:08:29Z</dcterms:modified>
</cp:coreProperties>
</file>